
<file path=[Content_Types].xml><?xml version="1.0" encoding="utf-8"?>
<Types xmlns="http://schemas.openxmlformats.org/package/2006/content-types">
  <Default Extension="xml" ContentType="application/xml"/>
  <Default Extension="jpeg" ContentType="image/jpeg"/>
  <Default Extension="bin" ContentType="application/vnd.openxmlformats-officedocument.presentationml.printerSettings"/>
  <Default Extension="rels" ContentType="application/vnd.openxmlformats-package.relationships+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60" r:id="rId1"/>
  </p:sldMasterIdLst>
  <p:sldIdLst>
    <p:sldId id="259" r:id="rId2"/>
    <p:sldId id="258" r:id="rId3"/>
    <p:sldId id="257" r:id="rId4"/>
    <p:sldId id="260" r:id="rId5"/>
    <p:sldId id="261" r:id="rId6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85BE263C-DBD7-4A20-BB59-AAB30ACAA65A}" styleName="Medium Style 3 - Accent 2">
    <a:wholeTbl>
      <a:tcTxStyle>
        <a:fontRef idx="minor">
          <a:scrgbClr r="0" g="0" b="0"/>
        </a:fontRef>
        <a:schemeClr val="dk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25400" cmpd="sng">
              <a:solidFill>
                <a:schemeClr val="dk1"/>
              </a:solidFill>
            </a:ln>
          </a:top>
          <a:bottom>
            <a:ln w="25400" cmpd="sng">
              <a:solidFill>
                <a:schemeClr val="dk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dk1">
              <a:tint val="20000"/>
            </a:schemeClr>
          </a:solidFill>
        </a:fill>
      </a:tcStyle>
    </a:band1H>
    <a:band1V>
      <a:tcStyle>
        <a:tcBdr/>
        <a:fill>
          <a:solidFill>
            <a:schemeClr val="dk1">
              <a:tint val="20000"/>
            </a:schemeClr>
          </a:solidFill>
        </a:fill>
      </a:tcStyle>
    </a:band1V>
    <a:la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/>
      <a:tcStyle>
        <a:tcBdr>
          <a:top>
            <a:ln w="50800" cmpd="dbl">
              <a:solidFill>
                <a:schemeClr val="dk1"/>
              </a:solidFill>
            </a:ln>
          </a:top>
        </a:tcBdr>
        <a:fill>
          <a:solidFill>
            <a:schemeClr val="lt1"/>
          </a:solidFill>
        </a:fill>
      </a:tcStyle>
    </a:lastRow>
    <a:seCell>
      <a:tcTxStyle b="on">
        <a:fontRef idx="minor">
          <a:scrgbClr r="0" g="0" b="0"/>
        </a:fontRef>
        <a:schemeClr val="dk1"/>
      </a:tcTxStyle>
      <a:tcStyle>
        <a:tcBdr/>
      </a:tcStyle>
    </a:seCell>
    <a:swCell>
      <a:tcTxStyle b="on">
        <a:fontRef idx="minor">
          <a:scrgbClr r="0" g="0" b="0"/>
        </a:fontRef>
        <a:schemeClr val="dk1"/>
      </a:tcTxStyle>
      <a:tcStyle>
        <a:tcBdr/>
      </a:tcStyle>
    </a:swCell>
    <a:firstRow>
      <a:tcTxStyle b="on">
        <a:fontRef idx="minor">
          <a:scrgbClr r="0" g="0" b="0"/>
        </a:fontRef>
        <a:schemeClr val="lt1"/>
      </a:tcTxStyle>
      <a:tcStyle>
        <a:tcBdr>
          <a:bottom>
            <a:ln w="25400" cmpd="sng">
              <a:solidFill>
                <a:schemeClr val="dk1"/>
              </a:solidFill>
            </a:ln>
          </a:bottom>
        </a:tcBdr>
        <a:fill>
          <a:solidFill>
            <a:schemeClr val="accent2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78" d="100"/>
          <a:sy n="78" d="100"/>
        </p:scale>
        <p:origin x="-1944" y="-11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slide" Target="slides/slide2.xml"/><Relationship Id="rId4" Type="http://schemas.openxmlformats.org/officeDocument/2006/relationships/slide" Target="slides/slide3.xml"/><Relationship Id="rId5" Type="http://schemas.openxmlformats.org/officeDocument/2006/relationships/slide" Target="slides/slide4.xml"/><Relationship Id="rId6" Type="http://schemas.openxmlformats.org/officeDocument/2006/relationships/slide" Target="slides/slide5.xml"/><Relationship Id="rId7" Type="http://schemas.openxmlformats.org/officeDocument/2006/relationships/printerSettings" Target="printerSettings/printerSettings1.bin"/><Relationship Id="rId8" Type="http://schemas.openxmlformats.org/officeDocument/2006/relationships/presProps" Target="presProps.xml"/><Relationship Id="rId9" Type="http://schemas.openxmlformats.org/officeDocument/2006/relationships/viewProps" Target="viewProps.xml"/><Relationship Id="rId10" Type="http://schemas.openxmlformats.org/officeDocument/2006/relationships/theme" Target="theme/theme1.xml"/><Relationship Id="rId11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2" Type="http://schemas.openxmlformats.org/officeDocument/2006/relationships/slide" Target="slides/slid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21341" y="449005"/>
            <a:ext cx="7808976" cy="1088136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marL="0" algn="l" defTabSz="914400" rtl="0" eaLnBrk="1" latinLnBrk="0" hangingPunct="1">
              <a:lnSpc>
                <a:spcPts val="4600"/>
              </a:lnSpc>
              <a:spcBef>
                <a:spcPct val="0"/>
              </a:spcBef>
              <a:buNone/>
              <a:defRPr sz="4200" kern="120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6205" y="1532427"/>
            <a:ext cx="7754112" cy="484632"/>
          </a:xfrm>
        </p:spPr>
        <p:txBody>
          <a:bodyPr vert="horz" lIns="91440" tIns="45720" rIns="91440" bIns="45720" rtlCol="0">
            <a:normAutofit/>
          </a:bodyPr>
          <a:lstStyle>
            <a:lvl1pPr marL="0" indent="0" algn="l" defTabSz="914400" rtl="0" eaLnBrk="1" latinLnBrk="0" hangingPunct="1">
              <a:lnSpc>
                <a:spcPct val="100000"/>
              </a:lnSpc>
              <a:spcBef>
                <a:spcPts val="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sp>
        <p:nvSpPr>
          <p:cNvPr id="13" name="Rectangle 12"/>
          <p:cNvSpPr/>
          <p:nvPr/>
        </p:nvSpPr>
        <p:spPr>
          <a:xfrm>
            <a:off x="284163" y="6227064"/>
            <a:ext cx="8574087" cy="173736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68941" y="1298762"/>
            <a:ext cx="4069080" cy="1162050"/>
          </a:xfrm>
          <a:noFill/>
        </p:spPr>
        <p:txBody>
          <a:bodyPr anchor="b">
            <a:noAutofit/>
          </a:bodyPr>
          <a:lstStyle>
            <a:lvl1pPr algn="ctr">
              <a:defRPr sz="3200" b="1">
                <a:solidFill>
                  <a:schemeClr val="accent2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783567" y="914400"/>
            <a:ext cx="4069080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68941" y="2456329"/>
            <a:ext cx="4069080" cy="3182472"/>
          </a:xfrm>
        </p:spPr>
        <p:txBody>
          <a:bodyPr>
            <a:normAutofit/>
          </a:bodyPr>
          <a:lstStyle>
            <a:lvl1pPr marL="0" indent="0" algn="ctr">
              <a:spcBef>
                <a:spcPts val="600"/>
              </a:spcBef>
              <a:buNone/>
              <a:defRPr sz="18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800600"/>
            <a:ext cx="8360242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199"/>
            <a:ext cx="8577072" cy="4352544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67338"/>
            <a:ext cx="8304213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, Al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8"/>
          <p:cNvGrpSpPr/>
          <p:nvPr/>
        </p:nvGrpSpPr>
        <p:grpSpPr>
          <a:xfrm>
            <a:off x="284163" y="4280647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63071" y="4778189"/>
            <a:ext cx="8360242" cy="566738"/>
          </a:xfrm>
          <a:noFill/>
        </p:spPr>
        <p:txBody>
          <a:bodyPr anchor="b">
            <a:normAutofit/>
          </a:bodyPr>
          <a:lstStyle>
            <a:lvl1pPr algn="l">
              <a:defRPr sz="2800" b="0">
                <a:solidFill>
                  <a:schemeClr val="accent2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284163" y="457200"/>
            <a:ext cx="8577072" cy="3822192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099" y="5344927"/>
            <a:ext cx="8304213" cy="804862"/>
          </a:xfrm>
          <a:noFill/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Content, Picture, and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657600" y="914400"/>
            <a:ext cx="5195047" cy="5211763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  <p:sp>
        <p:nvSpPr>
          <p:cNvPr id="12" name="Rectangle 11"/>
          <p:cNvSpPr/>
          <p:nvPr/>
        </p:nvSpPr>
        <p:spPr>
          <a:xfrm>
            <a:off x="284163" y="4267200"/>
            <a:ext cx="2743200" cy="2120153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19101" y="4953001"/>
            <a:ext cx="2472017" cy="1246094"/>
          </a:xfrm>
        </p:spPr>
        <p:txBody>
          <a:bodyPr>
            <a:normAutofit/>
          </a:bodyPr>
          <a:lstStyle>
            <a:lvl1pPr marL="0" indent="0" algn="l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10764" y="4419600"/>
            <a:ext cx="2475395" cy="510988"/>
          </a:xfrm>
          <a:noFill/>
        </p:spPr>
        <p:txBody>
          <a:bodyPr anchor="b">
            <a:normAutofit/>
          </a:bodyPr>
          <a:lstStyle>
            <a:lvl1pPr algn="l">
              <a:defRPr sz="2000" b="1">
                <a:solidFill>
                  <a:schemeClr val="bg1"/>
                </a:solidFill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14" name="Picture Placeholder 13"/>
          <p:cNvSpPr>
            <a:spLocks noGrp="1"/>
          </p:cNvSpPr>
          <p:nvPr>
            <p:ph type="pic" sz="quarter" idx="13"/>
          </p:nvPr>
        </p:nvSpPr>
        <p:spPr>
          <a:xfrm>
            <a:off x="284164" y="594360"/>
            <a:ext cx="2743200" cy="3675888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grpSp>
        <p:nvGrpSpPr>
          <p:cNvPr id="8" name="Group 14"/>
          <p:cNvGrpSpPr/>
          <p:nvPr/>
        </p:nvGrpSpPr>
        <p:grpSpPr>
          <a:xfrm>
            <a:off x="284163" y="461682"/>
            <a:ext cx="8576373" cy="137411"/>
            <a:chOff x="284163" y="1759424"/>
            <a:chExt cx="8576373" cy="137411"/>
          </a:xfrm>
        </p:grpSpPr>
        <p:sp>
          <p:nvSpPr>
            <p:cNvPr id="16" name="Rectangle 15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7" name="Rectangle 16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8" name="Rectangle 17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3 Pictures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3021013" y="4801575"/>
            <a:ext cx="583723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031661" y="4800600"/>
            <a:ext cx="5691651" cy="566738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28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021014" y="457199"/>
            <a:ext cx="5833872" cy="4352544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3069805" y="5367338"/>
            <a:ext cx="5653507" cy="804862"/>
          </a:xfrm>
        </p:spPr>
        <p:txBody>
          <a:bodyPr/>
          <a:lstStyle>
            <a:lvl1pPr marL="0" indent="0">
              <a:spcBef>
                <a:spcPts val="0"/>
              </a:spcBef>
              <a:buNone/>
              <a:defRPr sz="1400">
                <a:solidFill>
                  <a:schemeClr val="bg1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  <p:sp>
        <p:nvSpPr>
          <p:cNvPr id="13" name="Picture Placeholder 2"/>
          <p:cNvSpPr>
            <a:spLocks noGrp="1"/>
          </p:cNvSpPr>
          <p:nvPr>
            <p:ph type="pic" idx="13"/>
          </p:nvPr>
        </p:nvSpPr>
        <p:spPr>
          <a:xfrm>
            <a:off x="284164" y="457200"/>
            <a:ext cx="2736850" cy="2907792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14" name="Picture Placeholder 2"/>
          <p:cNvSpPr>
            <a:spLocks noGrp="1"/>
          </p:cNvSpPr>
          <p:nvPr>
            <p:ph type="pic" idx="14"/>
          </p:nvPr>
        </p:nvSpPr>
        <p:spPr>
          <a:xfrm>
            <a:off x="284164" y="3364992"/>
            <a:ext cx="2736850" cy="2898648"/>
          </a:xfrm>
        </p:spPr>
        <p:txBody>
          <a:bodyPr>
            <a:normAutofit/>
          </a:bodyPr>
          <a:lstStyle>
            <a:lvl1pPr marL="0" indent="0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</p:spTree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2133600"/>
            <a:ext cx="8574087" cy="4013200"/>
          </a:xfrm>
        </p:spPr>
        <p:txBody>
          <a:bodyPr vert="eaVert"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 rot="5400000">
            <a:off x="5313882" y="2857535"/>
            <a:ext cx="5934615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7695124" y="473075"/>
            <a:ext cx="969264" cy="5921375"/>
          </a:xfrm>
        </p:spPr>
        <p:txBody>
          <a:bodyPr vert="eaVert"/>
          <a:lstStyle>
            <a:lvl1pPr algn="l">
              <a:defRPr sz="340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84163" y="457200"/>
            <a:ext cx="6497637" cy="5937250"/>
          </a:xfrm>
        </p:spPr>
        <p:txBody>
          <a:bodyPr vert="eaVert"/>
          <a:lstStyle>
            <a:lvl5pPr algn="l"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  <p:grpSp>
        <p:nvGrpSpPr>
          <p:cNvPr id="8" name="Group 7"/>
          <p:cNvGrpSpPr/>
          <p:nvPr/>
        </p:nvGrpSpPr>
        <p:grpSpPr>
          <a:xfrm rot="5400000">
            <a:off x="4658724" y="3355723"/>
            <a:ext cx="5934456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8" name="Group 7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5pPr>
              <a:defRPr/>
            </a:lvl5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Slide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/>
          <p:cNvSpPr/>
          <p:nvPr/>
        </p:nvSpPr>
        <p:spPr>
          <a:xfrm>
            <a:off x="284163" y="444728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  <p:sp>
        <p:nvSpPr>
          <p:cNvPr id="8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2017058"/>
            <a:ext cx="8574087" cy="4377391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2420" y="1532965"/>
            <a:ext cx="7754284" cy="484094"/>
          </a:xfrm>
        </p:spPr>
        <p:txBody>
          <a:bodyPr>
            <a:normAutofit/>
          </a:bodyPr>
          <a:lstStyle>
            <a:lvl1pPr marL="0" indent="0" algn="l">
              <a:lnSpc>
                <a:spcPct val="100000"/>
              </a:lnSpc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 smtClean="0"/>
              <a:t>Click to edit Master subtitle style</a:t>
            </a:r>
            <a:endParaRPr dirty="0"/>
          </a:p>
        </p:txBody>
      </p:sp>
      <p:grpSp>
        <p:nvGrpSpPr>
          <p:cNvPr id="7" name="Group 16"/>
          <p:cNvGrpSpPr/>
          <p:nvPr/>
        </p:nvGrpSpPr>
        <p:grpSpPr>
          <a:xfrm>
            <a:off x="284163" y="1906542"/>
            <a:ext cx="8576373" cy="137411"/>
            <a:chOff x="284163" y="1759424"/>
            <a:chExt cx="8576373" cy="137411"/>
          </a:xfrm>
        </p:grpSpPr>
        <p:sp>
          <p:nvSpPr>
            <p:cNvPr id="11" name="Rectangle 10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9" name="TextBox 18"/>
          <p:cNvSpPr txBox="1"/>
          <p:nvPr/>
        </p:nvSpPr>
        <p:spPr>
          <a:xfrm>
            <a:off x="8230889" y="444728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18633" y="444728"/>
            <a:ext cx="7810967" cy="1088237"/>
          </a:xfrm>
          <a:noFill/>
        </p:spPr>
        <p:txBody>
          <a:bodyPr bIns="45720" anchor="b" anchorCtr="0">
            <a:normAutofit/>
          </a:bodyPr>
          <a:lstStyle>
            <a:lvl1pPr algn="l">
              <a:lnSpc>
                <a:spcPts val="4600"/>
              </a:lnSpc>
              <a:defRPr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9" name="Group 8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3" name="TextBox 12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29768" y="4814125"/>
            <a:ext cx="7772400" cy="1051560"/>
          </a:xfrm>
          <a:noFill/>
        </p:spPr>
        <p:txBody>
          <a:bodyPr vert="horz" lIns="91440" tIns="45720" rIns="91440" bIns="45720" rtlCol="0" anchor="b" anchorCtr="0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defRPr sz="4200" b="0" i="0" kern="1200" cap="none" baseline="0">
                <a:solidFill>
                  <a:schemeClr val="bg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5488" y="5861304"/>
            <a:ext cx="7735824" cy="402336"/>
          </a:xfrm>
        </p:spPr>
        <p:txBody>
          <a:bodyPr vert="horz" lIns="91440" tIns="45720" rIns="91440" bIns="45720" rtlCol="0"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 kern="1200">
                <a:solidFill>
                  <a:schemeClr val="bg1"/>
                </a:solidFill>
                <a:latin typeface="+mn-lt"/>
                <a:ea typeface="+mn-ea"/>
                <a:cs typeface="+mn-cs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marL="0" lvl="0" indent="0" algn="l" defTabSz="914400" rtl="0" eaLnBrk="1" latinLnBrk="0" hangingPunct="1">
              <a:spcBef>
                <a:spcPts val="2000"/>
              </a:spcBef>
              <a:buClr>
                <a:schemeClr val="bg1">
                  <a:lumMod val="65000"/>
                </a:schemeClr>
              </a:buClr>
              <a:buSzPct val="90000"/>
              <a:buFont typeface="Wingdings" pitchFamily="2" charset="2"/>
              <a:buNone/>
            </a:pPr>
            <a:r>
              <a:rPr lang="x-none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Section with Pictur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Picture Placeholder 7"/>
          <p:cNvSpPr>
            <a:spLocks noGrp="1"/>
          </p:cNvSpPr>
          <p:nvPr>
            <p:ph type="pic" sz="quarter" idx="13"/>
          </p:nvPr>
        </p:nvSpPr>
        <p:spPr>
          <a:xfrm>
            <a:off x="284162" y="443754"/>
            <a:ext cx="8574087" cy="4370293"/>
          </a:xfrm>
        </p:spPr>
        <p:txBody>
          <a:bodyPr/>
          <a:lstStyle>
            <a:lvl1pPr>
              <a:buNone/>
              <a:defRPr/>
            </a:lvl1pPr>
          </a:lstStyle>
          <a:p>
            <a:r>
              <a:rPr lang="x-none" smtClean="0"/>
              <a:t>Drag picture to placeholder or click icon to add</a:t>
            </a:r>
            <a:endParaRPr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  <p:sp>
        <p:nvSpPr>
          <p:cNvPr id="7" name="Rectangle 6"/>
          <p:cNvSpPr/>
          <p:nvPr/>
        </p:nvSpPr>
        <p:spPr>
          <a:xfrm>
            <a:off x="284163" y="4801575"/>
            <a:ext cx="8574087" cy="1468437"/>
          </a:xfrm>
          <a:prstGeom prst="rect">
            <a:avLst/>
          </a:prstGeom>
          <a:solidFill>
            <a:schemeClr val="tx1">
              <a:lumMod val="85000"/>
              <a:lumOff val="15000"/>
              <a:alpha val="85000"/>
            </a:schemeClr>
          </a:solidFill>
        </p:spPr>
        <p:txBody>
          <a:bodyPr vert="horz" lIns="91440" tIns="45720" rIns="182880" bIns="365760" rtlCol="0" anchor="b" anchorCtr="0">
            <a:normAutofit/>
          </a:bodyPr>
          <a:lstStyle/>
          <a:p>
            <a:pPr algn="l" defTabSz="914400" rtl="0" eaLnBrk="1" latinLnBrk="0" hangingPunct="1">
              <a:spcBef>
                <a:spcPct val="0"/>
              </a:spcBef>
              <a:buNone/>
            </a:pPr>
            <a:endParaRPr sz="4200" kern="1200">
              <a:solidFill>
                <a:schemeClr val="bg1"/>
              </a:solidFill>
              <a:latin typeface="+mj-lt"/>
              <a:ea typeface="+mj-ea"/>
              <a:cs typeface="+mj-cs"/>
            </a:endParaRPr>
          </a:p>
        </p:txBody>
      </p:sp>
      <p:grpSp>
        <p:nvGrpSpPr>
          <p:cNvPr id="8" name="Group 7"/>
          <p:cNvGrpSpPr/>
          <p:nvPr/>
        </p:nvGrpSpPr>
        <p:grpSpPr>
          <a:xfrm>
            <a:off x="284163" y="6263389"/>
            <a:ext cx="8576373" cy="137411"/>
            <a:chOff x="284163" y="1759424"/>
            <a:chExt cx="8576373" cy="137411"/>
          </a:xfrm>
        </p:grpSpPr>
        <p:sp>
          <p:nvSpPr>
            <p:cNvPr id="9" name="Rectangle 8"/>
            <p:cNvSpPr/>
            <p:nvPr/>
          </p:nvSpPr>
          <p:spPr>
            <a:xfrm>
              <a:off x="284163" y="1759424"/>
              <a:ext cx="2743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3026392" y="1759424"/>
              <a:ext cx="1600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4626864" y="1759424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8230889" y="4801575"/>
            <a:ext cx="58702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sz="3600">
                <a:solidFill>
                  <a:schemeClr val="bg1"/>
                </a:solidFill>
                <a:sym typeface="Wingdings"/>
              </a:rPr>
              <a:t></a:t>
            </a:r>
            <a:endParaRPr sz="3600">
              <a:solidFill>
                <a:schemeClr val="bg1"/>
              </a:solidFill>
            </a:endParaRP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30306" y="4814047"/>
            <a:ext cx="7772400" cy="1048871"/>
          </a:xfrm>
          <a:noFill/>
        </p:spPr>
        <p:txBody>
          <a:bodyPr anchor="b" anchorCtr="0">
            <a:normAutofit/>
          </a:bodyPr>
          <a:lstStyle>
            <a:lvl1pPr algn="l">
              <a:defRPr sz="4200" b="0" i="0" cap="none" baseline="0"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70647" y="5862918"/>
            <a:ext cx="7732059" cy="403412"/>
          </a:xfrm>
        </p:spPr>
        <p:txBody>
          <a:bodyPr anchor="t" anchorCtr="0">
            <a:normAutofit/>
          </a:bodyPr>
          <a:lstStyle>
            <a:lvl1pPr marL="0" indent="0">
              <a:spcBef>
                <a:spcPts val="0"/>
              </a:spcBef>
              <a:buNone/>
              <a:defRPr sz="1800">
                <a:solidFill>
                  <a:schemeClr val="bg1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9" name="Group 8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0" name="Rectangle 9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1" name="Rectangle 10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2" name="Rectangle 11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03412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778188" y="2151063"/>
            <a:ext cx="3931920" cy="3975100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11" name="Group 10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12" name="Rectangle 11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3" name="Rectangle 12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4" name="Rectangle 13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03412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03412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779495" y="1735138"/>
            <a:ext cx="3931920" cy="833250"/>
          </a:xfrm>
        </p:spPr>
        <p:txBody>
          <a:bodyPr anchor="b">
            <a:noAutofit/>
          </a:bodyPr>
          <a:lstStyle>
            <a:lvl1pPr marL="0" indent="0" algn="ctr">
              <a:lnSpc>
                <a:spcPct val="100000"/>
              </a:lnSpc>
              <a:spcBef>
                <a:spcPts val="600"/>
              </a:spcBef>
              <a:buNone/>
              <a:defRPr sz="2600" b="0">
                <a:solidFill>
                  <a:schemeClr val="accent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779495" y="2590800"/>
            <a:ext cx="3931920" cy="3535362"/>
          </a:xfrm>
        </p:spPr>
        <p:txBody>
          <a:bodyPr>
            <a:normAutofit/>
          </a:bodyPr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800"/>
            </a:lvl4pPr>
            <a:lvl5pPr>
              <a:defRPr sz="18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/>
          <p:cNvSpPr/>
          <p:nvPr/>
        </p:nvSpPr>
        <p:spPr>
          <a:xfrm>
            <a:off x="284163" y="455773"/>
            <a:ext cx="8574087" cy="1133949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/>
          </a:p>
        </p:txBody>
      </p:sp>
      <p:grpSp>
        <p:nvGrpSpPr>
          <p:cNvPr id="7" name="Group 6"/>
          <p:cNvGrpSpPr/>
          <p:nvPr/>
        </p:nvGrpSpPr>
        <p:grpSpPr>
          <a:xfrm>
            <a:off x="284163" y="1577847"/>
            <a:ext cx="8576373" cy="137411"/>
            <a:chOff x="284163" y="1577847"/>
            <a:chExt cx="8576373" cy="137411"/>
          </a:xfrm>
        </p:grpSpPr>
        <p:sp>
          <p:nvSpPr>
            <p:cNvPr id="8" name="Rectangle 7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9" name="Rectangle 8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10" name="Rectangle 9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 smtClean="0"/>
              <a:t>Click to edit Master title style</a:t>
            </a:r>
            <a:endParaRPr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  <p:grpSp>
        <p:nvGrpSpPr>
          <p:cNvPr id="5" name="Group 4"/>
          <p:cNvGrpSpPr/>
          <p:nvPr/>
        </p:nvGrpSpPr>
        <p:grpSpPr>
          <a:xfrm>
            <a:off x="284163" y="452718"/>
            <a:ext cx="8576373" cy="137411"/>
            <a:chOff x="284163" y="1577847"/>
            <a:chExt cx="8576373" cy="137411"/>
          </a:xfrm>
        </p:grpSpPr>
        <p:sp>
          <p:nvSpPr>
            <p:cNvPr id="6" name="Rectangle 5"/>
            <p:cNvSpPr/>
            <p:nvPr/>
          </p:nvSpPr>
          <p:spPr>
            <a:xfrm>
              <a:off x="284163" y="1577847"/>
              <a:ext cx="1600200" cy="137411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7" name="Rectangle 6"/>
            <p:cNvSpPr/>
            <p:nvPr/>
          </p:nvSpPr>
          <p:spPr>
            <a:xfrm>
              <a:off x="1885174" y="1577847"/>
              <a:ext cx="2743200" cy="137411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  <p:sp>
          <p:nvSpPr>
            <p:cNvPr id="8" name="Rectangle 7"/>
            <p:cNvSpPr/>
            <p:nvPr/>
          </p:nvSpPr>
          <p:spPr>
            <a:xfrm>
              <a:off x="4626864" y="1577847"/>
              <a:ext cx="4233672" cy="137411"/>
            </a:xfrm>
            <a:prstGeom prst="rect">
              <a:avLst/>
            </a:prstGeom>
            <a:solidFill>
              <a:schemeClr val="accent4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/>
            </a:p>
          </p:txBody>
        </p:sp>
      </p:grp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11" Type="http://schemas.openxmlformats.org/officeDocument/2006/relationships/slideLayout" Target="../slideLayouts/slideLayout11.xml"/><Relationship Id="rId12" Type="http://schemas.openxmlformats.org/officeDocument/2006/relationships/slideLayout" Target="../slideLayouts/slideLayout12.xml"/><Relationship Id="rId13" Type="http://schemas.openxmlformats.org/officeDocument/2006/relationships/slideLayout" Target="../slideLayouts/slideLayout13.xml"/><Relationship Id="rId14" Type="http://schemas.openxmlformats.org/officeDocument/2006/relationships/slideLayout" Target="../slideLayouts/slideLayout14.xml"/><Relationship Id="rId15" Type="http://schemas.openxmlformats.org/officeDocument/2006/relationships/slideLayout" Target="../slideLayouts/slideLayout15.xml"/><Relationship Id="rId16" Type="http://schemas.openxmlformats.org/officeDocument/2006/relationships/slideLayout" Target="../slideLayouts/slideLayout16.xml"/><Relationship Id="rId17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3" Type="http://schemas.openxmlformats.org/officeDocument/2006/relationships/slideLayout" Target="../slideLayouts/slideLayout3.xml"/><Relationship Id="rId4" Type="http://schemas.openxmlformats.org/officeDocument/2006/relationships/slideLayout" Target="../slideLayouts/slideLayout4.xml"/><Relationship Id="rId5" Type="http://schemas.openxmlformats.org/officeDocument/2006/relationships/slideLayout" Target="../slideLayouts/slideLayout5.xml"/><Relationship Id="rId6" Type="http://schemas.openxmlformats.org/officeDocument/2006/relationships/slideLayout" Target="../slideLayouts/slideLayout6.xml"/><Relationship Id="rId7" Type="http://schemas.openxmlformats.org/officeDocument/2006/relationships/slideLayout" Target="../slideLayouts/slideLayout7.xml"/><Relationship Id="rId8" Type="http://schemas.openxmlformats.org/officeDocument/2006/relationships/slideLayout" Target="../slideLayouts/slideLayout8.xml"/><Relationship Id="rId9" Type="http://schemas.openxmlformats.org/officeDocument/2006/relationships/slideLayout" Target="../slideLayouts/slideLayout9.xml"/><Relationship Id="rId10" Type="http://schemas.openxmlformats.org/officeDocument/2006/relationships/slideLayout" Target="../slideLayouts/slideLayout1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1503" y="2133600"/>
            <a:ext cx="7076747" cy="39925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 smtClean="0"/>
              <a:t>Click to edit Master text styles</a:t>
            </a:r>
          </a:p>
          <a:p>
            <a:pPr lvl="1"/>
            <a:r>
              <a:rPr lang="x-none" smtClean="0"/>
              <a:t>Second level</a:t>
            </a:r>
          </a:p>
          <a:p>
            <a:pPr lvl="2"/>
            <a:r>
              <a:rPr lang="x-none" smtClean="0"/>
              <a:t>Third level</a:t>
            </a:r>
          </a:p>
          <a:p>
            <a:pPr lvl="3"/>
            <a:r>
              <a:rPr lang="x-none" smtClean="0"/>
              <a:t>Fourth level</a:t>
            </a:r>
          </a:p>
          <a:p>
            <a:pPr lvl="4"/>
            <a:r>
              <a:rPr lang="x-none" smtClean="0"/>
              <a:t>Fifth level</a:t>
            </a:r>
            <a:endParaRPr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794936" y="643703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fld id="{07F04350-7BA4-7849-BEF0-C3519E7E0B2B}" type="datetimeFigureOut">
              <a:rPr lang="en-US" smtClean="0"/>
              <a:t>23/07/15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99698" y="6437032"/>
            <a:ext cx="612490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 b="1">
                <a:solidFill>
                  <a:schemeClr val="bg1">
                    <a:lumMod val="6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306459" y="167347"/>
            <a:ext cx="630621" cy="35976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400" b="1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fld id="{6DC97A73-DB53-E649-8407-D21D893D0840}" type="slidenum">
              <a:rPr lang="en-US" smtClean="0"/>
              <a:t>‹#›</a:t>
            </a:fld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84163" y="630382"/>
            <a:ext cx="8574087" cy="967840"/>
          </a:xfrm>
          <a:prstGeom prst="rect">
            <a:avLst/>
          </a:prstGeom>
          <a:solidFill>
            <a:schemeClr val="tx1">
              <a:lumMod val="85000"/>
              <a:lumOff val="15000"/>
              <a:alpha val="70000"/>
            </a:schemeClr>
          </a:solidFill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 smtClean="0"/>
              <a:t>Click to edit Master title style</a:t>
            </a:r>
            <a:endParaRPr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  <p:sldLayoutId id="2147483673" r:id="rId13"/>
    <p:sldLayoutId id="2147483674" r:id="rId14"/>
    <p:sldLayoutId id="2147483675" r:id="rId15"/>
    <p:sldLayoutId id="2147483676" r:id="rId16"/>
  </p:sldLayoutIdLst>
  <p:txStyles>
    <p:titleStyle>
      <a:lvl1pPr algn="r" defTabSz="914400" rtl="0" eaLnBrk="1" latinLnBrk="0" hangingPunct="1">
        <a:spcBef>
          <a:spcPct val="0"/>
        </a:spcBef>
        <a:buNone/>
        <a:defRPr sz="4200" kern="1200">
          <a:solidFill>
            <a:schemeClr val="bg1"/>
          </a:solidFill>
          <a:latin typeface="+mj-lt"/>
          <a:ea typeface="+mj-ea"/>
          <a:cs typeface="+mj-cs"/>
        </a:defRPr>
      </a:lvl1pPr>
    </p:titleStyle>
    <p:bodyStyle>
      <a:lvl1pPr marL="454025" indent="-454025" algn="l" defTabSz="914400" rtl="0" eaLnBrk="1" latinLnBrk="0" hangingPunct="1">
        <a:spcBef>
          <a:spcPts val="20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914400" indent="-457200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260475" indent="-346075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600200" indent="-339725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939925" indent="-3317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29076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6pPr>
      <a:lvl7pPr marL="2625725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7pPr>
      <a:lvl8pPr marL="2970213" indent="-344488" algn="l" defTabSz="914400" rtl="0" eaLnBrk="1" latinLnBrk="0" hangingPunct="1">
        <a:spcBef>
          <a:spcPts val="600"/>
        </a:spcBef>
        <a:buClr>
          <a:schemeClr val="tx1">
            <a:lumMod val="75000"/>
            <a:lumOff val="25000"/>
          </a:schemeClr>
        </a:buClr>
        <a:buSzPct val="90000"/>
        <a:buFont typeface="Wingdings" pitchFamily="2" charset="2"/>
        <a:buChar char=""/>
        <a:defRPr lang="en-US" sz="1800" kern="1200" dirty="0" smtClean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8pPr>
      <a:lvl9pPr marL="3313113" indent="-344488" algn="l" defTabSz="914400" rtl="0" eaLnBrk="1" latinLnBrk="0" hangingPunct="1">
        <a:spcBef>
          <a:spcPts val="600"/>
        </a:spcBef>
        <a:buClr>
          <a:schemeClr val="bg1">
            <a:lumMod val="65000"/>
          </a:schemeClr>
        </a:buClr>
        <a:buSzPct val="90000"/>
        <a:buFont typeface="Wingdings" pitchFamily="2" charset="2"/>
        <a:buChar char=""/>
        <a:defRPr lang="en-US" sz="1800" kern="1200" dirty="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O Jogo	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err="1" smtClean="0"/>
              <a:t>Provas</a:t>
            </a:r>
            <a:endParaRPr lang="en-US" dirty="0" smtClean="0"/>
          </a:p>
          <a:p>
            <a:r>
              <a:rPr lang="en-US" dirty="0" err="1" smtClean="0"/>
              <a:t>Tesouros</a:t>
            </a:r>
            <a:endParaRPr lang="en-US" dirty="0" smtClean="0"/>
          </a:p>
          <a:p>
            <a:r>
              <a:rPr lang="en-US" dirty="0" err="1" smtClean="0"/>
              <a:t>Desafios</a:t>
            </a:r>
            <a:r>
              <a:rPr lang="en-US" dirty="0" smtClean="0"/>
              <a:t> </a:t>
            </a:r>
            <a:r>
              <a:rPr lang="en-US" dirty="0" err="1" smtClean="0"/>
              <a:t>bíblicos</a:t>
            </a:r>
            <a:endParaRPr lang="en-US" dirty="0" smtClean="0"/>
          </a:p>
          <a:p>
            <a:r>
              <a:rPr lang="en-US" dirty="0" err="1" smtClean="0"/>
              <a:t>Perguntas</a:t>
            </a:r>
            <a:r>
              <a:rPr lang="en-US" dirty="0" smtClean="0"/>
              <a:t> </a:t>
            </a:r>
            <a:r>
              <a:rPr lang="en-US" dirty="0" err="1" smtClean="0"/>
              <a:t>bíblicas</a:t>
            </a:r>
            <a:r>
              <a:rPr lang="en-US" dirty="0" smtClean="0"/>
              <a:t> </a:t>
            </a:r>
            <a:r>
              <a:rPr lang="en-US" dirty="0" err="1" smtClean="0"/>
              <a:t>sobre</a:t>
            </a:r>
            <a:r>
              <a:rPr lang="en-US" dirty="0" smtClean="0"/>
              <a:t> </a:t>
            </a:r>
            <a:r>
              <a:rPr lang="en-US" dirty="0" smtClean="0"/>
              <a:t>Marcos</a:t>
            </a:r>
          </a:p>
          <a:p>
            <a:r>
              <a:rPr lang="en-US" dirty="0" smtClean="0"/>
              <a:t>7 </a:t>
            </a:r>
            <a:r>
              <a:rPr lang="en-US" dirty="0" err="1" smtClean="0"/>
              <a:t>Guardi</a:t>
            </a:r>
            <a:r>
              <a:rPr lang="en-US" dirty="0" err="1" smtClean="0"/>
              <a:t>ões</a:t>
            </a:r>
            <a:r>
              <a:rPr lang="en-US" dirty="0" smtClean="0"/>
              <a:t> do </a:t>
            </a:r>
            <a:r>
              <a:rPr lang="en-US" dirty="0" err="1" smtClean="0"/>
              <a:t>Tesouro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90724579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A </a:t>
            </a:r>
            <a:r>
              <a:rPr lang="en-US" dirty="0" err="1" smtClean="0"/>
              <a:t>Competi</a:t>
            </a:r>
            <a:r>
              <a:rPr lang="en-US" dirty="0" err="1" smtClean="0"/>
              <a:t>ção</a:t>
            </a:r>
            <a:r>
              <a:rPr lang="en-US" dirty="0" smtClean="0"/>
              <a:t> </a:t>
            </a:r>
            <a:r>
              <a:rPr lang="en-US" dirty="0" err="1" smtClean="0"/>
              <a:t>vai</a:t>
            </a:r>
            <a:r>
              <a:rPr lang="en-US" dirty="0" smtClean="0"/>
              <a:t> </a:t>
            </a:r>
            <a:r>
              <a:rPr lang="en-US" dirty="0" smtClean="0"/>
              <a:t>se </a:t>
            </a:r>
            <a:r>
              <a:rPr lang="en-US" dirty="0" err="1" smtClean="0"/>
              <a:t>dividir</a:t>
            </a:r>
            <a:r>
              <a:rPr lang="en-US" dirty="0" smtClean="0"/>
              <a:t> </a:t>
            </a:r>
            <a:r>
              <a:rPr lang="en-US" dirty="0" err="1" smtClean="0"/>
              <a:t>em</a:t>
            </a:r>
            <a:r>
              <a:rPr lang="en-US" dirty="0" smtClean="0"/>
              <a:t> </a:t>
            </a:r>
            <a:r>
              <a:rPr lang="en-US" dirty="0" err="1" smtClean="0"/>
              <a:t>três</a:t>
            </a:r>
            <a:r>
              <a:rPr lang="en-US" dirty="0" smtClean="0"/>
              <a:t> </a:t>
            </a:r>
            <a:r>
              <a:rPr lang="en-US" dirty="0" err="1" smtClean="0"/>
              <a:t>fases</a:t>
            </a:r>
            <a:r>
              <a:rPr lang="pt-BR" dirty="0" smtClean="0"/>
              <a:t/>
            </a:r>
            <a:br>
              <a:rPr lang="pt-BR" dirty="0" smtClean="0"/>
            </a:b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 lvl="0"/>
            <a:r>
              <a:rPr lang="en-US" b="1" dirty="0" smtClean="0"/>
              <a:t>a </a:t>
            </a:r>
            <a:r>
              <a:rPr lang="en-US" b="1" dirty="0" err="1"/>
              <a:t>preparação</a:t>
            </a:r>
            <a:r>
              <a:rPr lang="en-US" b="1" dirty="0"/>
              <a:t> das 4 </a:t>
            </a:r>
            <a:r>
              <a:rPr lang="en-US" b="1" dirty="0" err="1"/>
              <a:t>estações</a:t>
            </a:r>
            <a:endParaRPr lang="pt-BR" b="1" dirty="0"/>
          </a:p>
          <a:p>
            <a:pPr lvl="1"/>
            <a:r>
              <a:rPr lang="en-US" dirty="0" err="1"/>
              <a:t>Teremos</a:t>
            </a:r>
            <a:r>
              <a:rPr lang="en-US" dirty="0"/>
              <a:t>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preparação</a:t>
            </a:r>
            <a:r>
              <a:rPr lang="en-US" dirty="0"/>
              <a:t> </a:t>
            </a:r>
            <a:r>
              <a:rPr lang="en-US" dirty="0" err="1"/>
              <a:t>através</a:t>
            </a:r>
            <a:r>
              <a:rPr lang="en-US" dirty="0"/>
              <a:t> de </a:t>
            </a:r>
            <a:r>
              <a:rPr lang="en-US" dirty="0" err="1"/>
              <a:t>algumas</a:t>
            </a:r>
            <a:r>
              <a:rPr lang="en-US" dirty="0"/>
              <a:t> </a:t>
            </a:r>
            <a:r>
              <a:rPr lang="en-US" dirty="0" err="1"/>
              <a:t>atividades</a:t>
            </a:r>
            <a:r>
              <a:rPr lang="en-US" dirty="0"/>
              <a:t> </a:t>
            </a:r>
            <a:r>
              <a:rPr lang="en-US" dirty="0" err="1"/>
              <a:t>ao</a:t>
            </a:r>
            <a:r>
              <a:rPr lang="en-US" dirty="0"/>
              <a:t> </a:t>
            </a:r>
            <a:r>
              <a:rPr lang="en-US" dirty="0" err="1"/>
              <a:t>longo</a:t>
            </a:r>
            <a:r>
              <a:rPr lang="en-US" dirty="0"/>
              <a:t> das </a:t>
            </a:r>
            <a:r>
              <a:rPr lang="en-US" dirty="0" err="1"/>
              <a:t>quatro</a:t>
            </a:r>
            <a:r>
              <a:rPr lang="en-US" dirty="0"/>
              <a:t> </a:t>
            </a:r>
            <a:r>
              <a:rPr lang="en-US" dirty="0" err="1"/>
              <a:t>estações</a:t>
            </a:r>
            <a:r>
              <a:rPr lang="en-US" dirty="0"/>
              <a:t> do </a:t>
            </a:r>
            <a:r>
              <a:rPr lang="en-US" dirty="0" err="1"/>
              <a:t>ano</a:t>
            </a:r>
            <a:endParaRPr lang="pt-BR" dirty="0"/>
          </a:p>
          <a:p>
            <a:pPr lvl="0"/>
            <a:r>
              <a:rPr lang="en-US" b="1" dirty="0" err="1"/>
              <a:t>Travessia</a:t>
            </a:r>
            <a:r>
              <a:rPr lang="en-US" b="1" dirty="0"/>
              <a:t> </a:t>
            </a:r>
            <a:r>
              <a:rPr lang="en-US" b="1" dirty="0" err="1"/>
              <a:t>pelo</a:t>
            </a:r>
            <a:r>
              <a:rPr lang="en-US" b="1" dirty="0"/>
              <a:t> vale dos 30 </a:t>
            </a:r>
            <a:r>
              <a:rPr lang="en-US" b="1" dirty="0" err="1"/>
              <a:t>dias</a:t>
            </a:r>
            <a:r>
              <a:rPr lang="en-US" b="1" dirty="0"/>
              <a:t> </a:t>
            </a:r>
            <a:endParaRPr lang="pt-BR" b="1" dirty="0"/>
          </a:p>
          <a:p>
            <a:pPr lvl="1"/>
            <a:r>
              <a:rPr lang="en-US" dirty="0"/>
              <a:t>Uma </a:t>
            </a:r>
            <a:r>
              <a:rPr lang="en-US" dirty="0" err="1"/>
              <a:t>perigosa</a:t>
            </a:r>
            <a:r>
              <a:rPr lang="en-US" dirty="0"/>
              <a:t> </a:t>
            </a:r>
            <a:r>
              <a:rPr lang="en-US" dirty="0" err="1"/>
              <a:t>travessia</a:t>
            </a:r>
            <a:r>
              <a:rPr lang="en-US" dirty="0"/>
              <a:t> </a:t>
            </a:r>
            <a:r>
              <a:rPr lang="en-US" dirty="0" err="1"/>
              <a:t>onde</a:t>
            </a:r>
            <a:r>
              <a:rPr lang="en-US" dirty="0"/>
              <a:t> o </a:t>
            </a:r>
            <a:r>
              <a:rPr lang="en-US" dirty="0" err="1"/>
              <a:t>conhecimento</a:t>
            </a:r>
            <a:r>
              <a:rPr lang="en-US" dirty="0"/>
              <a:t> </a:t>
            </a:r>
            <a:r>
              <a:rPr lang="en-US" dirty="0" err="1"/>
              <a:t>bíblico</a:t>
            </a:r>
            <a:r>
              <a:rPr lang="en-US" dirty="0"/>
              <a:t> </a:t>
            </a:r>
            <a:r>
              <a:rPr lang="en-US" dirty="0" err="1"/>
              <a:t>vai</a:t>
            </a:r>
            <a:r>
              <a:rPr lang="en-US" dirty="0"/>
              <a:t> </a:t>
            </a:r>
            <a:r>
              <a:rPr lang="en-US" dirty="0" err="1"/>
              <a:t>ser</a:t>
            </a:r>
            <a:r>
              <a:rPr lang="en-US" dirty="0"/>
              <a:t> </a:t>
            </a:r>
            <a:r>
              <a:rPr lang="en-US" dirty="0" err="1"/>
              <a:t>muito</a:t>
            </a:r>
            <a:r>
              <a:rPr lang="en-US" dirty="0"/>
              <a:t> </a:t>
            </a:r>
            <a:r>
              <a:rPr lang="en-US" dirty="0" err="1"/>
              <a:t>testado</a:t>
            </a:r>
            <a:r>
              <a:rPr lang="en-US" dirty="0"/>
              <a:t> e o </a:t>
            </a:r>
            <a:r>
              <a:rPr lang="en-US" dirty="0" err="1"/>
              <a:t>primeiro</a:t>
            </a:r>
            <a:r>
              <a:rPr lang="en-US" dirty="0"/>
              <a:t> </a:t>
            </a:r>
            <a:r>
              <a:rPr lang="en-US" dirty="0" err="1"/>
              <a:t>que</a:t>
            </a:r>
            <a:r>
              <a:rPr lang="en-US" dirty="0"/>
              <a:t> </a:t>
            </a:r>
            <a:r>
              <a:rPr lang="en-US" dirty="0" err="1"/>
              <a:t>chegar</a:t>
            </a:r>
            <a:r>
              <a:rPr lang="en-US" dirty="0"/>
              <a:t> </a:t>
            </a:r>
            <a:r>
              <a:rPr lang="en-US" dirty="0" err="1"/>
              <a:t>vai</a:t>
            </a:r>
            <a:r>
              <a:rPr lang="en-US" dirty="0"/>
              <a:t> </a:t>
            </a:r>
            <a:r>
              <a:rPr lang="en-US" dirty="0" err="1"/>
              <a:t>estar</a:t>
            </a:r>
            <a:r>
              <a:rPr lang="en-US" dirty="0"/>
              <a:t> com </a:t>
            </a:r>
            <a:r>
              <a:rPr lang="en-US" dirty="0" err="1"/>
              <a:t>uma</a:t>
            </a:r>
            <a:r>
              <a:rPr lang="en-US" dirty="0"/>
              <a:t> </a:t>
            </a:r>
            <a:r>
              <a:rPr lang="en-US" dirty="0" err="1"/>
              <a:t>mão</a:t>
            </a:r>
            <a:r>
              <a:rPr lang="en-US" dirty="0"/>
              <a:t>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chave</a:t>
            </a:r>
            <a:r>
              <a:rPr lang="en-US" dirty="0"/>
              <a:t>.</a:t>
            </a:r>
            <a:endParaRPr lang="pt-BR" dirty="0"/>
          </a:p>
          <a:p>
            <a:pPr lvl="0"/>
            <a:r>
              <a:rPr lang="en-US" b="1" dirty="0" err="1"/>
              <a:t>corredor</a:t>
            </a:r>
            <a:r>
              <a:rPr lang="en-US" b="1" dirty="0"/>
              <a:t> dos </a:t>
            </a:r>
            <a:r>
              <a:rPr lang="en-US" b="1" dirty="0" err="1"/>
              <a:t>sete</a:t>
            </a:r>
            <a:r>
              <a:rPr lang="en-US" b="1" dirty="0"/>
              <a:t> </a:t>
            </a:r>
            <a:r>
              <a:rPr lang="en-US" b="1" dirty="0" err="1"/>
              <a:t>dias</a:t>
            </a:r>
            <a:r>
              <a:rPr lang="en-US" b="1" dirty="0"/>
              <a:t> da </a:t>
            </a:r>
            <a:r>
              <a:rPr lang="en-US" b="1" dirty="0" err="1"/>
              <a:t>semana</a:t>
            </a:r>
            <a:endParaRPr lang="pt-BR" b="1" dirty="0"/>
          </a:p>
          <a:p>
            <a:pPr lvl="1"/>
            <a:r>
              <a:rPr lang="en-US" dirty="0" err="1"/>
              <a:t>Será</a:t>
            </a:r>
            <a:r>
              <a:rPr lang="en-US" dirty="0"/>
              <a:t> o </a:t>
            </a:r>
            <a:r>
              <a:rPr lang="en-US" dirty="0" err="1"/>
              <a:t>grande</a:t>
            </a:r>
            <a:r>
              <a:rPr lang="en-US" dirty="0"/>
              <a:t> </a:t>
            </a:r>
            <a:r>
              <a:rPr lang="en-US" dirty="0" err="1"/>
              <a:t>momento</a:t>
            </a:r>
            <a:r>
              <a:rPr lang="en-US" dirty="0"/>
              <a:t> de </a:t>
            </a:r>
            <a:r>
              <a:rPr lang="en-US" dirty="0" err="1"/>
              <a:t>enfrentar</a:t>
            </a:r>
            <a:r>
              <a:rPr lang="en-US" dirty="0"/>
              <a:t> </a:t>
            </a:r>
            <a:r>
              <a:rPr lang="en-US" dirty="0" err="1"/>
              <a:t>os</a:t>
            </a:r>
            <a:r>
              <a:rPr lang="en-US" dirty="0"/>
              <a:t> 7 </a:t>
            </a:r>
            <a:r>
              <a:rPr lang="en-US" dirty="0" err="1" smtClean="0"/>
              <a:t>guardiões</a:t>
            </a:r>
            <a:r>
              <a:rPr lang="en-US" dirty="0"/>
              <a:t> </a:t>
            </a:r>
            <a:r>
              <a:rPr lang="en-US" dirty="0" smtClean="0"/>
              <a:t>da </a:t>
            </a:r>
            <a:r>
              <a:rPr lang="en-US" dirty="0" err="1"/>
              <a:t>chave</a:t>
            </a:r>
            <a:r>
              <a:rPr lang="en-US" dirty="0"/>
              <a:t> do </a:t>
            </a:r>
            <a:r>
              <a:rPr lang="en-US" dirty="0" smtClean="0"/>
              <a:t>tempo. </a:t>
            </a:r>
            <a:r>
              <a:rPr lang="en-US" dirty="0" err="1" smtClean="0"/>
              <a:t>Será</a:t>
            </a:r>
            <a:r>
              <a:rPr lang="en-US" dirty="0" smtClean="0"/>
              <a:t> </a:t>
            </a:r>
            <a:r>
              <a:rPr lang="en-US" dirty="0" err="1" smtClean="0"/>
              <a:t>uma</a:t>
            </a:r>
            <a:r>
              <a:rPr lang="en-US" dirty="0" smtClean="0"/>
              <a:t> boa </a:t>
            </a:r>
            <a:r>
              <a:rPr lang="en-US" dirty="0" err="1" smtClean="0"/>
              <a:t>hora</a:t>
            </a:r>
            <a:r>
              <a:rPr lang="en-US" dirty="0" smtClean="0"/>
              <a:t> </a:t>
            </a:r>
            <a:r>
              <a:rPr lang="en-US" dirty="0" err="1" smtClean="0"/>
              <a:t>para</a:t>
            </a:r>
            <a:r>
              <a:rPr lang="en-US" dirty="0" smtClean="0"/>
              <a:t> </a:t>
            </a:r>
            <a:r>
              <a:rPr lang="en-US" dirty="0" err="1" smtClean="0"/>
              <a:t>lembrar</a:t>
            </a:r>
            <a:r>
              <a:rPr lang="en-US" dirty="0" smtClean="0"/>
              <a:t> </a:t>
            </a:r>
            <a:r>
              <a:rPr lang="en-US" dirty="0" err="1" smtClean="0"/>
              <a:t>algumas</a:t>
            </a:r>
            <a:r>
              <a:rPr lang="en-US" dirty="0" smtClean="0"/>
              <a:t> </a:t>
            </a:r>
            <a:r>
              <a:rPr lang="en-US" dirty="0" err="1" smtClean="0"/>
              <a:t>listas</a:t>
            </a:r>
            <a:r>
              <a:rPr lang="en-US" dirty="0" smtClean="0"/>
              <a:t> da </a:t>
            </a:r>
            <a:r>
              <a:rPr lang="en-US" dirty="0" err="1" smtClean="0"/>
              <a:t>Bíblia</a:t>
            </a:r>
            <a:endParaRPr lang="pt-B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211567431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Tarefas</a:t>
            </a:r>
            <a:r>
              <a:rPr lang="en-US" dirty="0" smtClean="0"/>
              <a:t> </a:t>
            </a:r>
            <a:r>
              <a:rPr lang="en-US" dirty="0" err="1" smtClean="0"/>
              <a:t>Iniciais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20820380"/>
              </p:ext>
            </p:extLst>
          </p:nvPr>
        </p:nvGraphicFramePr>
        <p:xfrm>
          <a:off x="1157296" y="1958363"/>
          <a:ext cx="6674021" cy="4074160"/>
        </p:xfrm>
        <a:graphic>
          <a:graphicData uri="http://schemas.openxmlformats.org/drawingml/2006/table">
            <a:tbl>
              <a:tblPr firstRow="1" bandRow="1">
                <a:tableStyleId>{85BE263C-DBD7-4A20-BB59-AAB30ACAA65A}</a:tableStyleId>
              </a:tblPr>
              <a:tblGrid>
                <a:gridCol w="5436641"/>
                <a:gridCol w="1237380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Tarefas</a:t>
                      </a:r>
                      <a:endParaRPr lang="pt-BR" sz="16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Pontos</a:t>
                      </a:r>
                      <a:endParaRPr lang="pt-BR" sz="16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Nome da Equipe (até dia 23 de Abril)</a:t>
                      </a:r>
                      <a:endParaRPr lang="pt-BR" sz="18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100</a:t>
                      </a:r>
                      <a:endParaRPr lang="pt-BR" sz="18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70 caixinhas de fósforo pequenas</a:t>
                      </a:r>
                      <a:endParaRPr lang="pt-BR" sz="18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200</a:t>
                      </a:r>
                      <a:endParaRPr lang="pt-BR" sz="18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2 potes de sorvete retangulares vazios</a:t>
                      </a:r>
                      <a:endParaRPr lang="pt-BR" sz="18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150</a:t>
                      </a:r>
                      <a:endParaRPr lang="pt-BR" sz="18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2 latinhas de Batatas Pringles</a:t>
                      </a:r>
                      <a:endParaRPr lang="pt-BR" sz="18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150</a:t>
                      </a:r>
                      <a:endParaRPr lang="pt-BR" sz="18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Uniforme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- O time tem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que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estar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claramente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caracterizado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pode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ser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uma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mesma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roupa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pode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ser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uma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fita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na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cabeça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uma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mancha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no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olho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dentes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roxos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lentes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de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contato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alienígenas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,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orelhas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pontudas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8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etc</a:t>
                      </a: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endParaRPr lang="pt-BR" sz="18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8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200 </a:t>
                      </a:r>
                      <a:endParaRPr lang="pt-BR" sz="18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68580" marR="68580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22861900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Trazer</a:t>
            </a:r>
            <a:r>
              <a:rPr lang="en-US" dirty="0" smtClean="0"/>
              <a:t> </a:t>
            </a:r>
            <a:r>
              <a:rPr lang="en-US" dirty="0" err="1" smtClean="0"/>
              <a:t>também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r>
              <a:rPr lang="en-US" dirty="0" err="1"/>
              <a:t>Lanterna</a:t>
            </a:r>
            <a:endParaRPr lang="pt-BR" dirty="0"/>
          </a:p>
          <a:p>
            <a:r>
              <a:rPr lang="en-US" dirty="0" err="1"/>
              <a:t>Capa</a:t>
            </a:r>
            <a:r>
              <a:rPr lang="en-US" dirty="0"/>
              <a:t> de </a:t>
            </a:r>
            <a:r>
              <a:rPr lang="en-US" dirty="0" err="1"/>
              <a:t>chuva</a:t>
            </a:r>
            <a:r>
              <a:rPr lang="en-US" dirty="0"/>
              <a:t> (</a:t>
            </a:r>
            <a:r>
              <a:rPr lang="en-US" dirty="0" err="1"/>
              <a:t>pode</a:t>
            </a:r>
            <a:r>
              <a:rPr lang="en-US" dirty="0"/>
              <a:t> </a:t>
            </a:r>
            <a:r>
              <a:rPr lang="en-US" dirty="0" err="1"/>
              <a:t>precisar</a:t>
            </a:r>
            <a:r>
              <a:rPr lang="en-US" dirty="0"/>
              <a:t>)</a:t>
            </a:r>
            <a:endParaRPr lang="pt-BR" dirty="0"/>
          </a:p>
          <a:p>
            <a:r>
              <a:rPr lang="en-US" dirty="0"/>
              <a:t>A </a:t>
            </a:r>
            <a:r>
              <a:rPr lang="en-US" dirty="0" err="1"/>
              <a:t>seguência</a:t>
            </a:r>
            <a:r>
              <a:rPr lang="en-US" dirty="0"/>
              <a:t> dos </a:t>
            </a:r>
            <a:r>
              <a:rPr lang="en-US" dirty="0" err="1"/>
              <a:t>livros</a:t>
            </a:r>
            <a:r>
              <a:rPr lang="en-US" dirty="0"/>
              <a:t> da </a:t>
            </a:r>
            <a:r>
              <a:rPr lang="en-US" dirty="0" err="1"/>
              <a:t>Bíblia</a:t>
            </a:r>
            <a:r>
              <a:rPr lang="en-US" dirty="0"/>
              <a:t> </a:t>
            </a:r>
            <a:r>
              <a:rPr lang="en-US" dirty="0" err="1"/>
              <a:t>devidamente</a:t>
            </a:r>
            <a:r>
              <a:rPr lang="en-US" dirty="0"/>
              <a:t> </a:t>
            </a:r>
            <a:r>
              <a:rPr lang="en-US" dirty="0" err="1"/>
              <a:t>decorados</a:t>
            </a:r>
            <a:endParaRPr lang="pt-BR" dirty="0"/>
          </a:p>
          <a:p>
            <a:r>
              <a:rPr lang="en-US" dirty="0"/>
              <a:t>O </a:t>
            </a:r>
            <a:r>
              <a:rPr lang="en-US" dirty="0" err="1"/>
              <a:t>Evangelho</a:t>
            </a:r>
            <a:r>
              <a:rPr lang="en-US" dirty="0"/>
              <a:t> de Marcos </a:t>
            </a:r>
            <a:r>
              <a:rPr lang="en-US" dirty="0" err="1"/>
              <a:t>na</a:t>
            </a:r>
            <a:r>
              <a:rPr lang="en-US" dirty="0"/>
              <a:t> </a:t>
            </a:r>
            <a:r>
              <a:rPr lang="en-US" dirty="0" err="1"/>
              <a:t>cabeça</a:t>
            </a:r>
            <a:r>
              <a:rPr lang="en-US" dirty="0"/>
              <a:t> , </a:t>
            </a:r>
            <a:r>
              <a:rPr lang="en-US" dirty="0" err="1"/>
              <a:t>isto</a:t>
            </a:r>
            <a:r>
              <a:rPr lang="en-US" dirty="0"/>
              <a:t> </a:t>
            </a:r>
            <a:r>
              <a:rPr lang="en-US" dirty="0" err="1"/>
              <a:t>é</a:t>
            </a:r>
            <a:r>
              <a:rPr lang="en-US" dirty="0"/>
              <a:t> </a:t>
            </a:r>
            <a:r>
              <a:rPr lang="en-US" dirty="0" err="1"/>
              <a:t>estudado</a:t>
            </a:r>
            <a:endParaRPr lang="pt-BR" dirty="0"/>
          </a:p>
          <a:p>
            <a:r>
              <a:rPr lang="en-US" dirty="0" err="1"/>
              <a:t>Lembrar</a:t>
            </a:r>
            <a:r>
              <a:rPr lang="en-US" dirty="0"/>
              <a:t> </a:t>
            </a:r>
            <a:r>
              <a:rPr lang="en-US" dirty="0" err="1"/>
              <a:t>algumas</a:t>
            </a:r>
            <a:r>
              <a:rPr lang="en-US" dirty="0"/>
              <a:t> </a:t>
            </a:r>
            <a:r>
              <a:rPr lang="en-US" dirty="0" err="1"/>
              <a:t>listas</a:t>
            </a:r>
            <a:r>
              <a:rPr lang="en-US" dirty="0"/>
              <a:t> da </a:t>
            </a:r>
            <a:r>
              <a:rPr lang="en-US" dirty="0" err="1"/>
              <a:t>Bíblia</a:t>
            </a:r>
            <a:r>
              <a:rPr lang="en-US" dirty="0"/>
              <a:t>: 10 </a:t>
            </a:r>
            <a:r>
              <a:rPr lang="en-US" dirty="0" err="1"/>
              <a:t>Mandamentos</a:t>
            </a:r>
            <a:r>
              <a:rPr lang="en-US" dirty="0"/>
              <a:t>, 12 </a:t>
            </a:r>
            <a:r>
              <a:rPr lang="en-US" dirty="0" err="1"/>
              <a:t>tribos</a:t>
            </a:r>
            <a:r>
              <a:rPr lang="en-US" dirty="0"/>
              <a:t> e Israel, 12 </a:t>
            </a:r>
            <a:r>
              <a:rPr lang="en-US" dirty="0" err="1"/>
              <a:t>discípulos</a:t>
            </a:r>
            <a:r>
              <a:rPr lang="en-US" dirty="0"/>
              <a:t> de Jesus etc…</a:t>
            </a:r>
            <a:endParaRPr lang="pt-BR" dirty="0"/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971177416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 smtClean="0"/>
              <a:t>Programação</a:t>
            </a:r>
            <a:r>
              <a:rPr lang="en-US" dirty="0" smtClean="0"/>
              <a:t> do </a:t>
            </a:r>
            <a:r>
              <a:rPr lang="en-US" dirty="0" err="1" smtClean="0"/>
              <a:t>dia</a:t>
            </a:r>
            <a:endParaRPr lang="en-US" dirty="0"/>
          </a:p>
        </p:txBody>
      </p:sp>
      <p:graphicFrame>
        <p:nvGraphicFramePr>
          <p:cNvPr id="4" name="Content Placeholder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278092774"/>
              </p:ext>
            </p:extLst>
          </p:nvPr>
        </p:nvGraphicFramePr>
        <p:xfrm>
          <a:off x="1015953" y="1840558"/>
          <a:ext cx="7077075" cy="42316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726924"/>
                <a:gridCol w="6350151"/>
              </a:tblGrid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30/04</a:t>
                      </a:r>
                      <a:endParaRPr lang="pt-BR" sz="12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2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Domingo</a:t>
                      </a:r>
                      <a:endParaRPr lang="pt-BR" sz="12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07:00</a:t>
                      </a:r>
                      <a:endParaRPr lang="pt-BR" sz="16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Despertar</a:t>
                      </a:r>
                      <a:endParaRPr lang="pt-BR" sz="16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07:30</a:t>
                      </a:r>
                      <a:endParaRPr lang="pt-BR" sz="16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Café</a:t>
                      </a:r>
                      <a:endParaRPr lang="pt-BR" sz="16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09:00</a:t>
                      </a:r>
                      <a:endParaRPr lang="pt-BR" sz="16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Colapso</a:t>
                      </a: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Calipso</a:t>
                      </a:r>
                      <a:endParaRPr lang="pt-BR" sz="16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1</a:t>
                      </a:r>
                      <a:r>
                        <a:rPr lang="en-US" sz="1000" baseline="30000" dirty="0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a</a:t>
                      </a:r>
                      <a:r>
                        <a:rPr lang="en-US" sz="1600" dirty="0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Fase</a:t>
                      </a: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: </a:t>
                      </a: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Preparação</a:t>
                      </a: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das 4 </a:t>
                      </a: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Estações</a:t>
                      </a: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: </a:t>
                      </a:r>
                      <a:r>
                        <a:rPr lang="en-US" sz="1600" dirty="0" err="1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Primaveria</a:t>
                      </a: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, </a:t>
                      </a:r>
                      <a:r>
                        <a:rPr lang="en-US" sz="1600" dirty="0" err="1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Verano</a:t>
                      </a:r>
                      <a:r>
                        <a:rPr lang="en-US" sz="1600" dirty="0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Beach </a:t>
                      </a: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e </a:t>
                      </a:r>
                      <a:r>
                        <a:rPr lang="en-US" sz="1600" dirty="0" err="1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Outono</a:t>
                      </a:r>
                      <a:r>
                        <a:rPr lang="en-US" sz="1600" dirty="0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do </a:t>
                      </a:r>
                      <a:r>
                        <a:rPr lang="en-US" sz="1600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Sul</a:t>
                      </a:r>
                      <a:endParaRPr lang="pt-BR" sz="16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12:00</a:t>
                      </a:r>
                      <a:endParaRPr lang="pt-BR" sz="16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Almoço</a:t>
                      </a:r>
                      <a:endParaRPr lang="pt-BR" sz="16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13:00</a:t>
                      </a:r>
                      <a:endParaRPr lang="pt-BR" sz="16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Invernovsk</a:t>
                      </a:r>
                      <a:endParaRPr lang="pt-BR" sz="16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2ª </a:t>
                      </a: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Fase</a:t>
                      </a: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: </a:t>
                      </a: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Travessia</a:t>
                      </a: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600" dirty="0" err="1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pelo</a:t>
                      </a:r>
                      <a:r>
                        <a:rPr lang="en-US" sz="1600" dirty="0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vale dos 30</a:t>
                      </a:r>
                      <a:r>
                        <a:rPr lang="en-US" sz="1600" baseline="0" dirty="0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</a:t>
                      </a:r>
                      <a:r>
                        <a:rPr lang="en-US" sz="1600" baseline="0" dirty="0" err="1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dias</a:t>
                      </a:r>
                      <a:endParaRPr lang="pt-BR" sz="16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  <a:p>
                      <a:pPr algn="just">
                        <a:lnSpc>
                          <a:spcPct val="10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3ª </a:t>
                      </a: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Fase</a:t>
                      </a:r>
                      <a:r>
                        <a:rPr lang="en-US" sz="1600" dirty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: </a:t>
                      </a:r>
                      <a:r>
                        <a:rPr lang="en-US" sz="1600" dirty="0" err="1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Corredor</a:t>
                      </a:r>
                      <a:r>
                        <a:rPr lang="en-US" sz="1600" dirty="0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dos 7 </a:t>
                      </a:r>
                      <a:r>
                        <a:rPr lang="en-US" sz="1600" dirty="0" err="1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dias</a:t>
                      </a:r>
                      <a:r>
                        <a:rPr lang="en-US" sz="1600" baseline="0" dirty="0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 da </a:t>
                      </a:r>
                      <a:r>
                        <a:rPr lang="en-US" sz="1600" baseline="0" dirty="0" err="1" smtClean="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Semana</a:t>
                      </a:r>
                      <a:endParaRPr lang="pt-BR" sz="16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</a:tr>
              <a:tr h="370840"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19:00</a:t>
                      </a:r>
                      <a:endParaRPr lang="pt-BR" sz="160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  <a:tc>
                  <a:txBody>
                    <a:bodyPr/>
                    <a:lstStyle/>
                    <a:p>
                      <a:pPr algn="just">
                        <a:lnSpc>
                          <a:spcPct val="150000"/>
                        </a:lnSpc>
                        <a:spcBef>
                          <a:spcPts val="1200"/>
                        </a:spcBef>
                        <a:spcAft>
                          <a:spcPts val="1200"/>
                        </a:spcAft>
                      </a:pPr>
                      <a:r>
                        <a:rPr lang="en-US" sz="1600" dirty="0" err="1">
                          <a:effectLst/>
                          <a:latin typeface="Helvetica"/>
                          <a:ea typeface="ＭＳ 明朝"/>
                          <a:cs typeface="Times New Roman"/>
                        </a:rPr>
                        <a:t>Premiação</a:t>
                      </a:r>
                      <a:endParaRPr lang="pt-BR" sz="1600" dirty="0">
                        <a:effectLst/>
                        <a:latin typeface="Helvetica"/>
                        <a:ea typeface="ＭＳ 明朝"/>
                        <a:cs typeface="Times New Roman"/>
                      </a:endParaRPr>
                    </a:p>
                  </a:txBody>
                  <a:tcPr marL="58976" marR="58976" marT="0" marB="0"/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3405454903"/>
      </p:ext>
    </p:extLst>
  </p:cSld>
  <p:clrMapOvr>
    <a:masterClrMapping/>
  </p:clrMapOvr>
  <p:timing>
    <p:tnLst>
      <p:par>
        <p:cTn xmlns:p14="http://schemas.microsoft.com/office/powerpoint/2010/main" id="1" dur="indefinite" restart="never" nodeType="tmRoot"/>
      </p:par>
    </p:tnLst>
  </p:timing>
</p:sld>
</file>

<file path=ppt/theme/theme1.xml><?xml version="1.0" encoding="utf-8"?>
<a:theme xmlns:a="http://schemas.openxmlformats.org/drawingml/2006/main" name="Spectrum">
  <a:themeElements>
    <a:clrScheme name="Spectrum">
      <a:dk1>
        <a:sysClr val="windowText" lastClr="000000"/>
      </a:dk1>
      <a:lt1>
        <a:sysClr val="window" lastClr="FFFFFF"/>
      </a:lt1>
      <a:dk2>
        <a:srgbClr val="252731"/>
      </a:dk2>
      <a:lt2>
        <a:srgbClr val="EAE7E4"/>
      </a:lt2>
      <a:accent1>
        <a:srgbClr val="990000"/>
      </a:accent1>
      <a:accent2>
        <a:srgbClr val="FF6600"/>
      </a:accent2>
      <a:accent3>
        <a:srgbClr val="FFBA00"/>
      </a:accent3>
      <a:accent4>
        <a:srgbClr val="99CC00"/>
      </a:accent4>
      <a:accent5>
        <a:srgbClr val="528A02"/>
      </a:accent5>
      <a:accent6>
        <a:srgbClr val="333333"/>
      </a:accent6>
      <a:hlink>
        <a:srgbClr val="660000"/>
      </a:hlink>
      <a:folHlink>
        <a:srgbClr val="CC3300"/>
      </a:folHlink>
    </a:clrScheme>
    <a:fontScheme name="Spectrum">
      <a:majorFont>
        <a:latin typeface="Corbel"/>
        <a:ea typeface=""/>
        <a:cs typeface=""/>
        <a:font script="Jpan" typeface="ＭＳ ゴシック"/>
        <a:font script="Hans" typeface="宋体"/>
        <a:font script="Hant" typeface="新細明體"/>
      </a:majorFont>
      <a:minorFont>
        <a:latin typeface="Calibri"/>
        <a:ea typeface=""/>
        <a:cs typeface=""/>
        <a:font script="Jpan" typeface="ＭＳ ゴシック"/>
        <a:font script="Hans" typeface="宋体"/>
        <a:font script="Hant" typeface="新細明體"/>
      </a:minorFont>
    </a:fontScheme>
    <a:fmtScheme name="Spectrum">
      <a: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hade val="70000"/>
                <a:satMod val="150000"/>
              </a:schemeClr>
            </a:gs>
            <a:gs pos="100000">
              <a:schemeClr val="phClr">
                <a:tint val="95000"/>
                <a:satMod val="1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95000"/>
                <a:shade val="70000"/>
                <a:satMod val="150000"/>
              </a:schemeClr>
            </a:gs>
            <a:gs pos="100000">
              <a:schemeClr val="phClr">
                <a:tint val="100000"/>
                <a:shade val="100000"/>
                <a:satMod val="150000"/>
              </a:schemeClr>
            </a:gs>
          </a:gsLst>
          <a:lin ang="16200000" scaled="0"/>
        </a:gradFill>
      </a:fillStyleLst>
      <a:lnStyleLst>
        <a:ln w="12700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6600000" sx="101000" sy="101000" rotWithShape="0">
              <a:srgbClr val="000000">
                <a:alpha val="75000"/>
              </a:srgbClr>
            </a:outerShdw>
          </a:effectLst>
        </a:effectStyle>
        <a:effectStyle>
          <a:effectLst>
            <a:outerShdw blurRad="50800" dir="5400000" sx="105000" sy="105000" algn="ctr" rotWithShape="0">
              <a:srgbClr val="000000">
                <a:alpha val="40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4800000"/>
            </a:lightRig>
          </a:scene3d>
          <a:sp3d prstMaterial="matte">
            <a:bevelT w="63500" h="50800" prst="angle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 rtlCol="0" anchor="ctr"/>
      <a:lstStyle>
        <a:defPPr algn="ctr">
          <a:defRPr/>
        </a:defPPr>
      </a:lstStyle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Spectrum.thmx</Template>
  <TotalTime>50</TotalTime>
  <Words>289</Words>
  <Application>Microsoft Macintosh PowerPoint</Application>
  <PresentationFormat>On-screen Show (4:3)</PresentationFormat>
  <Paragraphs>50</Paragraphs>
  <Slides>5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5</vt:i4>
      </vt:variant>
    </vt:vector>
  </HeadingPairs>
  <TitlesOfParts>
    <vt:vector size="6" baseType="lpstr">
      <vt:lpstr>Spectrum</vt:lpstr>
      <vt:lpstr>O Jogo </vt:lpstr>
      <vt:lpstr>A Competição vai se dividir em três fases </vt:lpstr>
      <vt:lpstr>Tarefas Iniciais</vt:lpstr>
      <vt:lpstr>Trazer também</vt:lpstr>
      <vt:lpstr>Programação do dia</vt:lpstr>
    </vt:vector>
  </TitlesOfParts>
  <Company/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O Jogo </dc:title>
  <dc:creator>Luis Batista</dc:creator>
  <cp:lastModifiedBy>Luis Fernando Batista</cp:lastModifiedBy>
  <cp:revision>10</cp:revision>
  <dcterms:created xsi:type="dcterms:W3CDTF">2015-04-05T12:10:44Z</dcterms:created>
  <dcterms:modified xsi:type="dcterms:W3CDTF">2015-07-23T20:30:38Z</dcterms:modified>
</cp:coreProperties>
</file>